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349C7A-3F66-4351-B446-CA9CEF473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893CED0-A175-424E-A3C2-C44A17D10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79CF5D4-7752-4762-B30C-506C73EE4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229CD6B-A9C3-43AD-A67A-438095A81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73ED700-3920-4B79-B4F1-1977FB4B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0697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E9DA1B-8A1C-497B-9874-79FC67B19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B373599-8101-44EB-9B18-C13AFE206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2F2846-F516-4B83-AE41-7B08381E8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BC304A-C162-41C0-9E3D-020AE370E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B719262-4FB4-4CCC-843D-F1DC673EB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7676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27AD965-73F7-4ACB-8F3A-C57E10E67F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163C643-4900-48C1-8954-76F54D274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DA61899-C2ED-456C-9017-3D2A25831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A7A481-5252-467D-B76A-BF0DD6C98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384100-75BD-483C-831C-9C70A3CF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8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C70166-7760-497E-885D-59AE8EA2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BA6529A-FBF5-4715-BBF9-9AC95A813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284258-8305-45E3-947C-1754E0CB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212007E-FCB2-4EB4-887D-A9B9E6D6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3C7DA3-493D-49DC-A788-C6A12CF9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28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0C9FB3-56A2-44B4-87A0-155F81D9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2D889F-4641-4257-8CA9-BE190FE79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2AB160-B300-4347-9189-C4040892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F8B44D-D991-4964-AD0B-8731A65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DAA995-D6BB-401C-9CDA-F06E661E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96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F8C240-0888-45F0-94C6-73612B4DC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91FE48-CFDB-4D7A-9E8C-295AA2828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DEF662C-E7D9-48A3-828B-F52328546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F1E55D-B660-4C17-9149-5D0AEFB53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67648A-7AE4-41BB-AEE9-70056704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9343849-7FA8-4E2A-A612-844EB16C9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874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BE1525-3426-4CB3-B6D0-70F77463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139DA1-A0BC-410F-A52A-6AA2CEBE1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418A8D-3FB6-4E79-A9BC-F3C54C1E4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E75DBB6-CDA9-4439-969F-80E7C6208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7FA4363-9FC0-4C57-A96C-FE82C63F0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038F5272-9C2A-40AE-B088-982F6E5E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1E9BBBA-F893-463B-9D84-3DF1F22B4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723EC1C-713D-4292-BFAE-56F9A6A33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663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DD463A-5E65-4B1B-A9B2-642605C9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71BF879-2DD7-42AF-9D67-ABB602F29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611FC39-0290-4D75-93C7-6535F1320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F3ECC31-B213-4BEB-A007-A056FC0D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87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8BB8167-25A1-4754-BBEC-E3CD2405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709812D-47A4-441E-B224-16C9F4AB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38D6AFE-834A-4FA7-AB27-7F90403B0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9858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2722F40-3B19-4DA4-B758-1F01C2EC3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D94E45-5FA3-4347-B550-7799F2BEB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0115530-6BB7-4F8E-A9C2-0A6424F33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FB0DBB3-F008-4243-90C2-65BDA0F05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AEBB1ED-09F0-4FF3-BE93-8AED1D737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A424C35-05A7-46C9-A6AE-3B8C19D7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6665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A6E449-B81C-4B97-825E-F8A03AD8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F401FCB-1EEB-48DA-BD08-CA13ED041C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0309A6B-61D7-4C92-AB10-3566A53EF6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48E011-D9E7-414A-B368-A7A43D313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ACF5A7E-DCB1-4C63-9B4D-5733B898F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32EF9BB-E129-4D58-A632-1F36BB8C8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0176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8D5CB2D-F52B-4AA5-97BE-DC067E2C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DF846FC-7591-4429-90A8-8EF4A62A0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25252C9-1A61-4964-A8F7-6E02F3118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D974F-C04A-4AA0-ABAA-4C30A63D294A}" type="datetimeFigureOut">
              <a:rPr kumimoji="1" lang="ja-JP" altLang="en-US" smtClean="0"/>
              <a:t>2021/8/17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CBB6613-62FD-482B-9150-AD1035372D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4EE3051-2E35-42D1-8FBF-9E8846B88F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D3D13-B6C0-4E64-9269-75A703ECE50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089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13" Type="http://schemas.openxmlformats.org/officeDocument/2006/relationships/image" Target="../media/image10.tiff"/><Relationship Id="rId3" Type="http://schemas.microsoft.com/office/2007/relationships/media" Target="../media/media4.m4a"/><Relationship Id="rId7" Type="http://schemas.openxmlformats.org/officeDocument/2006/relationships/image" Target="../media/image4.tiff"/><Relationship Id="rId12" Type="http://schemas.openxmlformats.org/officeDocument/2006/relationships/image" Target="../media/image9.tif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11" Type="http://schemas.openxmlformats.org/officeDocument/2006/relationships/image" Target="../media/image8.tif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.png"/><Relationship Id="rId10" Type="http://schemas.openxmlformats.org/officeDocument/2006/relationships/image" Target="../media/image7.tiff"/><Relationship Id="rId4" Type="http://schemas.openxmlformats.org/officeDocument/2006/relationships/audio" Target="../media/media4.m4a"/><Relationship Id="rId9" Type="http://schemas.openxmlformats.org/officeDocument/2006/relationships/image" Target="../media/image6.tiff"/><Relationship Id="rId1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A5116A3-7EEB-4A0F-B099-ABC5B63BC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862" y="1122363"/>
            <a:ext cx="11514338" cy="2387600"/>
          </a:xfrm>
        </p:spPr>
        <p:txBody>
          <a:bodyPr>
            <a:normAutofit/>
          </a:bodyPr>
          <a:lstStyle/>
          <a:p>
            <a:r>
              <a:rPr kumimoji="1" lang="en-US" altLang="ja-JP" sz="4800" dirty="0"/>
              <a:t>Style-GAN</a:t>
            </a:r>
            <a:r>
              <a:rPr kumimoji="1" lang="ja-JP" altLang="en-US" sz="4800" dirty="0"/>
              <a:t>による</a:t>
            </a:r>
            <a:br>
              <a:rPr kumimoji="1" lang="en-US" altLang="ja-JP" sz="4800" dirty="0"/>
            </a:br>
            <a:r>
              <a:rPr kumimoji="1" lang="ja-JP" altLang="en-US" sz="4800" dirty="0"/>
              <a:t>大規模日本人顔データベース作成の試み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B69A45D-6C24-4FB9-B532-C6223C14B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980"/>
            <a:ext cx="9144000" cy="1174148"/>
          </a:xfrm>
        </p:spPr>
        <p:txBody>
          <a:bodyPr/>
          <a:lstStyle/>
          <a:p>
            <a:r>
              <a:rPr kumimoji="1" lang="ja-JP" altLang="en-US" dirty="0"/>
              <a:t>鈴木厚也</a:t>
            </a:r>
            <a:r>
              <a:rPr kumimoji="1" lang="en-US" altLang="ja-JP" dirty="0"/>
              <a:t>, </a:t>
            </a:r>
            <a:r>
              <a:rPr kumimoji="1" lang="ja-JP" altLang="en-US" dirty="0"/>
              <a:t>内藤智之</a:t>
            </a:r>
            <a:endParaRPr kumimoji="1" lang="en-US" altLang="ja-JP" dirty="0"/>
          </a:p>
          <a:p>
            <a:r>
              <a:rPr kumimoji="1" lang="ja-JP" altLang="en-US" sz="2000" dirty="0"/>
              <a:t>大阪大学生命機能研究科</a:t>
            </a:r>
            <a:r>
              <a:rPr kumimoji="1" lang="en-US" altLang="ja-JP" sz="2000" dirty="0"/>
              <a:t>, </a:t>
            </a:r>
            <a:r>
              <a:rPr kumimoji="1" lang="ja-JP" altLang="en-US" sz="2000" dirty="0"/>
              <a:t>大阪大学大学院医学研究科</a:t>
            </a:r>
          </a:p>
        </p:txBody>
      </p:sp>
      <p:pic>
        <p:nvPicPr>
          <p:cNvPr id="6" name="録音したサウンド">
            <a:hlinkClick r:id="" action="ppaction://media"/>
            <a:extLst>
              <a:ext uri="{FF2B5EF4-FFF2-40B4-BE49-F238E27FC236}">
                <a16:creationId xmlns:a16="http://schemas.microsoft.com/office/drawing/2014/main" id="{3C15F8AF-0E1D-4A4C-943C-6FB853AD05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0950" y="1987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1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1601C6-B35F-46EA-B001-A84F505C5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84" y="1177968"/>
            <a:ext cx="8621181" cy="3892464"/>
          </a:xfrm>
          <a:prstGeom prst="rect">
            <a:avLst/>
          </a:prstGeom>
        </p:spPr>
      </p:pic>
      <p:pic>
        <p:nvPicPr>
          <p:cNvPr id="6" name="録音したサウンド">
            <a:hlinkClick r:id="" action="ppaction://media"/>
            <a:extLst>
              <a:ext uri="{FF2B5EF4-FFF2-40B4-BE49-F238E27FC236}">
                <a16:creationId xmlns:a16="http://schemas.microsoft.com/office/drawing/2014/main" id="{790BE892-BF36-4B6C-A979-004D184DCB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1047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0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E18791DC-7DB1-419A-9B7F-BB97EBD72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48" y="1834604"/>
            <a:ext cx="3997676" cy="4105274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8615AECC-737D-436E-9AD9-323F547071C1}"/>
              </a:ext>
            </a:extLst>
          </p:cNvPr>
          <p:cNvGrpSpPr/>
          <p:nvPr/>
        </p:nvGrpSpPr>
        <p:grpSpPr>
          <a:xfrm>
            <a:off x="5384775" y="1116131"/>
            <a:ext cx="6243192" cy="3122494"/>
            <a:chOff x="16092968" y="12432698"/>
            <a:chExt cx="6912000" cy="3456994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5E45568-C4D6-4452-B105-8FFF27871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92968" y="12433692"/>
              <a:ext cx="1728000" cy="17280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54E30599-C196-4475-B8AE-4A9E824D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548968" y="12435318"/>
              <a:ext cx="1728000" cy="1728000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E905B8-89E3-4B60-BC87-D05177B0E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9548968" y="14161692"/>
              <a:ext cx="1728000" cy="1728000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5E28642D-01FC-4F30-8086-CAEEB9069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276968" y="12436664"/>
              <a:ext cx="1728000" cy="1728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34788EFB-CDB5-4502-A1DD-62CAAA835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820968" y="12432698"/>
              <a:ext cx="1728000" cy="1728000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A30653A3-1C89-4F81-B73B-6C8E5AA5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1276968" y="14161692"/>
              <a:ext cx="1728000" cy="1728000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F2CF1D6-404D-4B02-A265-237CA7A67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820968" y="14161692"/>
              <a:ext cx="1728000" cy="17280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E8DDFA5D-32F4-4328-9E65-62E53EC09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092968" y="14160698"/>
              <a:ext cx="1728000" cy="1728000"/>
            </a:xfrm>
            <a:prstGeom prst="rect">
              <a:avLst/>
            </a:prstGeom>
          </p:spPr>
        </p:pic>
      </p:grpSp>
      <p:pic>
        <p:nvPicPr>
          <p:cNvPr id="14" name="録音したサウンド">
            <a:hlinkClick r:id="" action="ppaction://media"/>
            <a:extLst>
              <a:ext uri="{FF2B5EF4-FFF2-40B4-BE49-F238E27FC236}">
                <a16:creationId xmlns:a16="http://schemas.microsoft.com/office/drawing/2014/main" id="{22657FD4-D079-4DF6-B438-7ACC06AA01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439525" y="172144"/>
            <a:ext cx="609600" cy="609600"/>
          </a:xfrm>
          <a:prstGeom prst="rect">
            <a:avLst/>
          </a:prstGeom>
        </p:spPr>
      </p:pic>
      <p:pic>
        <p:nvPicPr>
          <p:cNvPr id="15" name="録音したサウンド">
            <a:hlinkClick r:id="" action="ppaction://media"/>
            <a:extLst>
              <a:ext uri="{FF2B5EF4-FFF2-40B4-BE49-F238E27FC236}">
                <a16:creationId xmlns:a16="http://schemas.microsoft.com/office/drawing/2014/main" id="{9DA09DA5-2A26-4B1A-B0D0-1FEDB7EC8BD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739103" y="1721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8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75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3054271-2D4A-46A0-80FF-20AF85345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025" y="3157485"/>
            <a:ext cx="5137786" cy="2930809"/>
          </a:xfrm>
          <a:prstGeom prst="rect">
            <a:avLst/>
          </a:prstGeom>
        </p:spPr>
      </p:pic>
      <p:pic>
        <p:nvPicPr>
          <p:cNvPr id="4" name="録音したサウンド">
            <a:hlinkClick r:id="" action="ppaction://media"/>
            <a:extLst>
              <a:ext uri="{FF2B5EF4-FFF2-40B4-BE49-F238E27FC236}">
                <a16:creationId xmlns:a16="http://schemas.microsoft.com/office/drawing/2014/main" id="{35680E78-A4E9-4413-AB8F-B7DC3E734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28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25</Words>
  <Application>Microsoft Office PowerPoint</Application>
  <PresentationFormat>ワイド画面</PresentationFormat>
  <Paragraphs>3</Paragraphs>
  <Slides>4</Slides>
  <Notes>0</Notes>
  <HiddenSlides>0</HiddenSlides>
  <MMClips>5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游ゴシック</vt:lpstr>
      <vt:lpstr>游ゴシック Light</vt:lpstr>
      <vt:lpstr>Arial</vt:lpstr>
      <vt:lpstr>Office テーマ</vt:lpstr>
      <vt:lpstr>Style-GANによる 大規模日本人顔データベース作成の試み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Style-GANによる 大規模日本人顔データベース作成の試み</dc:title>
  <dc:creator>鈴木 厚也</dc:creator>
  <cp:lastModifiedBy>鈴木 厚也</cp:lastModifiedBy>
  <cp:revision>3</cp:revision>
  <dcterms:created xsi:type="dcterms:W3CDTF">2021-08-13T01:39:28Z</dcterms:created>
  <dcterms:modified xsi:type="dcterms:W3CDTF">2021-08-17T17:02:12Z</dcterms:modified>
</cp:coreProperties>
</file>